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toolpanel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OpenSymbol" svg:font-family="OpenSymbol"/>
    <style:font-face style:name="Tahoma1" svg:font-family="Tahoma"/>
    <style:font-face style:name="Verdana1" svg:font-family="Verdana, Bold"/>
    <style:font-face style:name="Wingdings-OneByteIdentityH" svg:font-family="Wingdings-OneByteIdentityH"/>
    <style:font-face style:name="Times New Roman1" svg:font-family="'Times New Roman'" style:font-family-generic="roman"/>
    <style:font-face style:name="TimesNewRoman" svg:font-family="TimesNewRoman" style:font-family-generic="roman"/>
    <style:font-face style:name="Verdana" svg:font-family="Verdana" style:font-family-generic="swiss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ndale Sans UI" svg:font-family="'Andale Sans UI'" style:font-family-generic="system" style:font-pitch="variable"/>
    <style:font-face style:name="Tahoma" svg:font-family="Tahoma" style:font-family-generic="system" style:font-pitch="variable"/>
  </office:font-face-decls>
  <office:automatic-styles>
    <style:style style:name="P1" style:family="paragraph" style:parent-style-name="Text_20_body">
      <style:paragraph-properties fo:text-align="start" style:justify-single-word="false"/>
      <style:text-properties style:font-name="Times New Roman" fo:font-size="12pt" fo:font-weight="normal" style:font-size-asian="12pt" style:font-weight-asian="normal" style:font-size-complex="12pt" style:font-weight-complex="normal"/>
    </style:style>
    <style:style style:name="P2" style:family="paragraph" style:parent-style-name="Text_20_body">
      <style:paragraph-properties fo:text-align="justify" style:justify-single-word="false"/>
      <style:text-properties style:font-name="Times New Roman" fo:font-size="12pt" fo:font-weight="normal" style:font-size-asian="12pt" style:font-weight-asian="normal" style:font-size-complex="12pt" style:font-weight-complex="normal"/>
    </style:style>
    <style:style style:name="P3" style:family="paragraph" style:parent-style-name="Text_20_body">
      <style:paragraph-properties fo:text-align="justify" style:justify-single-word="false"/>
      <style:text-properties style:font-name="Times New Roman" fo:font-size="12pt" style:font-size-asian="12pt" style:font-size-complex="12pt"/>
    </style:style>
    <style:style style:name="P4" style:family="paragraph" style:parent-style-name="Text_20_body">
      <style:paragraph-properties fo:text-align="center" style:justify-single-word="false" style:text-autospace="none"/>
      <style:text-properties fo:color="#000000" style:font-name="Times New Roman" fo:font-size="12pt" fo:font-weight="bold" fo:background-color="transparent" style:font-name-asian="Times New Roman1" style:font-size-asian="12pt" style:font-weight-asian="bold" style:font-name-complex="Times New Roman1" style:font-size-complex="12pt" style:font-weight-complex="bold"/>
    </style:style>
    <style:style style:name="P5" style:family="paragraph" style:parent-style-name="Text_20_body">
      <style:paragraph-properties fo:text-align="justify" style:justify-single-word="false"/>
      <style:text-properties style:use-window-font-color="true" style:font-name="Times New Roman" fo:font-size="12pt" style:text-underline-style="none" fo:font-weight="normal" fo:background-color="transparent" style:font-name-asian="Verdana" style:font-size-asian="12pt" style:font-weight-asian="normal" style:font-name-complex="Times New Roman" style:font-size-complex="12pt" style:font-weight-complex="normal"/>
    </style:style>
    <style:style style:name="P6" style:family="paragraph" style:parent-style-name="Text_20_body">
      <style:paragraph-properties fo:text-align="justify" style:justify-single-word="false"/>
      <style:text-properties style:use-window-font-color="true" style:font-name="Times New Roman" fo:font-size="12pt" fo:font-weight="normal" style:font-size-asian="12pt" style:font-weight-asian="normal" style:font-name-complex="Times New Roman" style:font-size-complex="12pt" style:font-weight-complex="normal"/>
    </style:style>
    <style:style style:name="P7" style:family="paragraph" style:parent-style-name="Text_20_body">
      <style:paragraph-properties fo:margin-top="0cm" fo:margin-bottom="0cm" fo:text-align="justify" style:justify-single-word="false" fo:background-color="transparent">
        <style:background-image/>
      </style:paragraph-properties>
      <style:text-properties style:font-name="Times New Roman" fo:font-size="12pt" style:font-size-asian="12pt" style:font-size-complex="12pt"/>
    </style:style>
    <style:style style:name="P8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text-line-through-style="none" style:font-name="Times New Roman" fo:font-size="11pt" fo:language="it" fo:country="IT" style:text-underline-style="none" fo:font-weight="bold" fo:background-color="transparent" style:font-name-asian="Wingdings-OneByteIdentityH" style:font-size-asian="11pt" style:font-weight-asian="bold" style:font-name-complex="Arial" style:font-size-complex="11pt" style:font-weight-complex="bold"/>
    </style:style>
    <style:style style:name="P9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2pt" style:text-underline-style="none" fo:background-color="transparent" style:font-name-asian="Wingdings-OneByteIdentityH" style:font-size-asian="12pt" style:font-name-complex="Times New Roman" style:font-size-complex="12pt"/>
    </style:style>
    <style:style style:name="P10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2pt" style:text-underline-style="none" fo:font-weight="normal" fo:background-color="transparent" style:font-name-asian="Wingdings-OneByteIdentityH" style:font-size-asian="12pt" style:font-weight-asian="normal" style:font-name-complex="Arial" style:font-size-complex="12pt" style:font-weight-complex="normal"/>
    </style:style>
    <style:style style:name="P11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1pt" fo:language="it" fo:country="IT" style:text-underline-style="none" fo:font-weight="bold" fo:background-color="transparent" style:font-name-asian="Wingdings-OneByteIdentityH" style:font-size-asian="11pt" style:font-weight-asian="bold" style:font-name-complex="Arial" style:font-size-complex="11pt" style:font-weight-complex="bold"/>
    </style:style>
    <style:style style:name="P12" style:family="paragraph" style:parent-style-name="Default">
      <style:paragraph-properties fo:text-align="justify" style:justify-single-word="false" style:text-autospace="none"/>
      <style:text-properties fo:color="#000000" style:font-name="Times New Roman" fo:font-size="12pt" style:font-name-asian="Times New Roman1" style:font-size-asian="12pt" style:font-name-complex="Times New Roman1" style:font-size-complex="12pt"/>
    </style:style>
    <style:style style:name="P13" style:family="paragraph" style:parent-style-name="Default">
      <style:paragraph-properties style:text-autospace="none"/>
      <style:text-properties fo:color="#000000" style:text-line-through-style="none" style:font-name="Times New Roman" fo:font-size="12pt" style:text-underline-style="none" style:font-name-asian="Times New Roman1" style:font-size-asian="12pt" style:font-name-complex="Times New Roman1" style:font-size-complex="12pt"/>
    </style:style>
    <style:style style:name="P14" style:family="paragraph" style:parent-style-name="Default">
      <style:paragraph-properties style:text-autospace="none"/>
      <style:text-properties fo:color="#000000" style:text-line-through-style="none" style:font-name="Times New Roman" fo:font-size="12pt" style:text-underline-style="none" fo:font-weight="bold" style:font-name-asian="Times New Roman1" style:font-size-asian="12pt" style:font-weight-asian="bold" style:font-name-complex="Times New Roman1" style:font-size-complex="12pt" style:font-weight-complex="bold"/>
    </style:style>
    <style:style style:name="P15" style:family="paragraph" style:parent-style-name="Default">
      <style:paragraph-properties fo:text-align="justify" style:justify-single-word="false" style:text-autospace="none"/>
      <style:text-properties fo:color="#000000" style:text-line-through-style="none" style:font-name="Times New Roman" fo:font-size="12pt" style:text-underline-style="none" fo:font-weight="normal" style:font-name-asian="Times New Roman1" style:font-size-asian="12pt" style:font-weight-asian="normal" style:font-name-complex="Times New Roman1" style:font-size-complex="12pt" style:font-weight-complex="normal"/>
    </style:style>
    <style:style style:name="P16" style:family="paragraph" style:parent-style-name="Default">
      <style:paragraph-properties style:text-autospace="none"/>
      <style:text-properties fo:color="#000000" style:text-line-through-style="none" style:font-name="Times New Roman" fo:font-size="12pt" style:text-underline-style="none" fo:font-weight="normal" style:font-name-asian="Times New Roman1" style:font-size-asian="12pt" style:font-weight-asian="normal" style:font-name-complex="Times New Roman1" style:font-size-complex="12pt" style:font-weight-complex="normal"/>
    </style:style>
    <style:style style:name="P17" style:family="paragraph" style:parent-style-name="Standard">
      <style:paragraph-properties style:text-autospace="none"/>
      <style:text-properties fo:color="#000000" style:font-name="Times New Roman" fo:font-size="12pt" style:font-name-asian="Times New Roman1" style:font-size-asian="12pt" style:font-name-complex="Times New Roman1" style:font-size-complex="12pt"/>
    </style:style>
    <style:style style:name="P18" style:family="paragraph" style:parent-style-name="Standard">
      <style:paragraph-properties fo:text-align="justify" style:justify-single-word="false" style:text-autospace="none"/>
      <style:text-properties fo:color="#000000" style:font-name="Times New Roman" fo:font-size="12pt" fo:letter-spacing="0.002cm" fo:language="it" fo:country="IT" fo:font-style="normal" style:text-underline-style="none" fo:font-weight="bold" fo:background-color="transparent" style:font-name-asian="Times New Roman1" style:font-size-asian="12pt" style:font-style-asian="normal" style:font-weight-asian="bold" style:font-name-complex="Times New Roman" style:font-size-complex="12pt" style:font-style-complex="normal" style:font-weight-complex="bold"/>
    </style:style>
    <style:style style:name="P19" style:family="paragraph" style:parent-style-name="Standard">
      <style:paragraph-properties fo:text-align="justify" style:justify-single-word="false"/>
      <style:text-properties style:use-window-font-color="true" style:font-name="Times New Roman" fo:font-size="12pt" style:text-underline-style="none" fo:font-weight="bold" fo:background-color="transparent" style:font-name-asian="Verdana1" style:font-size-asian="12pt" style:font-weight-asian="bold" style:font-name-complex="Times New Roman" style:font-size-complex="12pt" style:font-weight-complex="bold"/>
    </style:style>
    <style:style style:name="P20" style:family="paragraph" style:parent-style-name="Text_20_body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P21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use-window-font-color="true" style:font-name="Times New Roman" fo:font-size="12pt" style:text-underline-style="none" fo:font-weight="bold" fo:background-color="transparent" style:font-name-asian="Verdana1" style:font-size-asian="12pt" style:font-weight-asian="bold" style:font-name-complex="Times New Roman" style:font-size-complex="12pt" style:font-weight-complex="bold"/>
    </style:style>
    <style:style style:name="P22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use-window-font-color="true" style:font-name="Times New Roman" fo:font-size="12pt" style:text-underline-style="none" fo:background-color="transparent" style:font-name-asian="Verdana" style:font-size-asian="12pt" style:font-name-complex="Times New Roman" style:font-size-complex="12pt"/>
    </style:style>
    <style:style style:name="P23" style:family="paragraph" style:parent-style-name="Standard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P24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</style:style>
    <style:style style:name="P25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font-name="Times New Roman" fo:font-size="12pt" style:font-size-asian="12pt" style:font-name-complex="Times New Roman" style:font-size-complex="12pt"/>
    </style:style>
    <style:style style:name="P26" style:family="paragraph" style:parent-style-name="sche_5f_4">
      <style:paragraph-properties fo:text-align="justify" style:justify-single-word="false" style:text-autospace="none">
        <style:tab-stops>
          <style:tab-stop style:position="15.565cm" style:leader-style="dotted" style:leader-text="."/>
        </style:tab-stops>
      </style:paragraph-properties>
      <style:text-properties fo:color="#000000" style:font-name="Times New Roman1" fo:font-size="11pt" fo:language="it" fo:country="IT" fo:font-style="italic" style:text-underline-style="solid" style:text-underline-width="auto" style:text-underline-color="font-color" fo:font-weight="bold" style:font-name-asian="Times New Roman1" style:font-size-asian="11pt" style:font-style-asian="italic" style:font-weight-asian="bold" style:font-name-complex="Times New Roman1" style:font-size-complex="11pt" style:font-weight-complex="bold"/>
    </style:style>
    <style:style style:name="P27" style:family="paragraph" style:parent-style-name="Standard" style:list-style-name="WW8Num2">
      <style:paragraph-properties fo:text-align="justify" style:justify-single-word="false" style:text-autospace="none"/>
      <style:text-properties style:font-name="Times New Roman1" fo:font-size="10pt" style:text-underline-style="solid" style:text-underline-width="auto" style:text-underline-color="font-color" style:font-name-asian="Times New Roman1" style:font-size-asian="10pt" style:font-name-complex="Times New Roman1" style:font-size-complex="10pt"/>
    </style:style>
    <style:style style:name="P28" style:family="paragraph" style:parent-style-name="Standard" style:list-style-name="WW8Num2">
      <style:paragraph-properties fo:text-align="justify" style:justify-single-word="false" style:text-autospace="none"/>
    </style:style>
    <style:style style:name="P29" style:family="paragraph" style:parent-style-name="Standard" style:list-style-name="WW8Num3">
      <style:paragraph-properties fo:text-align="justify" style:justify-single-word="false" fo:background-color="transparent">
        <style:background-image/>
      </style:paragraph-properties>
    </style:style>
    <style:style style:name="P30" style:family="paragraph" style:parent-style-name="Standard" style:list-style-name="WW8Num3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P31" style:family="paragraph" style:parent-style-name="Text_20_body" style:master-page-name="Standard">
      <style:paragraph-properties fo:text-align="center" style:justify-single-word="false" style:page-number="auto"/>
      <style:text-properties style:font-name="Times New Roman" fo:font-size="12pt" fo:font-weight="bold" style:font-size-asian="12pt" style:font-weight-asian="bold" style:font-size-complex="12pt" style:font-weight-complex="bold"/>
    </style:style>
    <style:style style:name="P32" style:family="paragraph" style:parent-style-name="Text_20_body">
      <style:paragraph-properties fo:text-align="justify" style:justify-single-word="false" fo:break-before="page"/>
    </style:style>
    <style:style style:name="T1" style:family="text">
      <style:text-properties fo:color="#000000" style:text-underline-style="none" fo:background-color="transparent"/>
    </style:style>
    <style:style style:name="T2" style:family="text">
      <style:text-properties fo:color="#000000" style:text-underline-style="none" fo:font-weight="normal" fo:background-color="transparent"/>
    </style:style>
    <style:style style:name="T3" style:family="text">
      <style:text-properties fo:color="#000000" fo:font-weight="normal" fo:background-color="transparent"/>
    </style:style>
    <style:style style:name="T4" style:family="text">
      <style:text-properties fo:color="#000000" fo:font-weight="normal" fo:background-color="transparent" style:font-name-asian="TimesNewRoman" style:font-name-complex="TimesNewRoman"/>
    </style:style>
    <style:style style:name="T5" style:family="text">
      <style:text-properties fo:font-style="normal" style:font-style-asian="normal" style:font-style-complex="normal"/>
    </style:style>
    <style:style style:name="T6" style:family="text">
      <style:text-properties style:font-name="Times New Roman1" fo:font-size="10pt" style:text-underline-style="solid" style:text-underline-width="auto" style:text-underline-color="font-color" style:font-name-asian="Times New Roman1" style:font-size-asian="10pt" style:font-name-complex="Times New Roman1" style:font-size-complex="10pt"/>
    </style:style>
    <style:style style:name="T7" style:family="text">
      <style:text-properties style:font-name="Times New Roman1" fo:font-size="10pt" style:font-name-asian="Times New Roman1" style:font-size-asian="10pt" style:font-name-complex="Times New Roman1" style:font-size-complex="10pt"/>
    </style:style>
    <style:style style:name="T8" style:family="text">
      <style:text-properties style:use-window-font-color="true"/>
    </style:style>
    <style:style style:name="T9" style:family="text">
      <style:text-properties style:use-window-font-color="true" style:font-name="Times New Roman" fo:font-size="12pt" style:text-underline-style="none" fo:background-color="transparent" style:font-name-asian="Verdana" style:font-size-asian="12pt" style:font-name-complex="Times New Roman" style:font-size-complex="12pt"/>
    </style:style>
    <style:style style:name="T10" style:family="text"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T11" style:family="text">
      <style:text-properties style:use-window-font-color="true" style:font-name="Times New Roman" fo:font-size="12pt" style:text-underline-style="none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T12" style:family="text">
      <style:text-properties style:use-window-font-color="true" style:font-name="Times New Roman" fo:font-size="12pt" style:text-underline-style="none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T13" style:family="text">
      <style:text-properties style:use-window-font-color="true" style:font-name="Times New Roman" fo:font-size="12pt" style:text-underline-style="solid" style:text-underline-width="auto" style:text-underline-color="font-color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T14" style:family="text">
      <style:text-properties style:use-window-font-color="true" fo:language="it" fo:country="IT" fo:font-weight="bold" fo:background-color="transparent" style:font-name-asian="Times New Roman" style:language-asian="zh" style:country-asian="CN" style:font-weight-asian="bold" style:font-name-complex="Times New Roman" style:language-complex="ar" style:country-complex="SA" style:font-weight-complex="bold"/>
    </style:style>
    <style:style style:name="T15" style:family="text">
      <style:text-properties style:use-window-font-color="true" fo:language="it" fo:country="IT" fo:font-style="normal" fo:font-weight="bold" fo:background-color="transparent" style:font-name-asian="Times New Roman" style:language-asian="zh" style:country-asian="CN" style:font-style-asian="normal" style:font-weight-asian="bold" style:font-name-complex="Times New Roman" style:language-complex="ar" style:country-complex="SA" style:font-style-complex="normal" style:font-weight-complex="bold"/>
    </style:style>
    <style:style style:name="T16" style:family="text">
      <style:text-properties style:font-name-asian="TimesNewRoman" style:font-name-complex="TimesNewRoman"/>
    </style:style>
    <style:style style:name="T17" style:family="text">
      <style:text-properties fo:background-color="transparent"/>
    </style:style>
    <style:style style:name="T18" style:family="text">
      <style:text-properties style:font-name="Times New Roman"/>
    </style:style>
    <style:style style:name="T19" style:family="text">
      <style:text-properties style:font-name="Times New Roman" fo:font-size="12pt" fo:background-color="transparent" style:font-size-asian="12pt" style:font-name-complex="Times New Roman" style:font-size-complex="12pt"/>
    </style:style>
    <style:style style:name="T20" style:family="text">
      <style:text-properties fo:font-size="10.5pt" fo:language="it" fo:country="IT" fo:font-weight="bold" style:font-size-asian="10.5pt" style:font-weight-asian="bold" style:font-size-complex="10.5pt" style:font-weight-complex="bold"/>
    </style:style>
    <style:style style:name="T21" style:family="text">
      <style:text-properties fo:font-size="11pt" fo:language="it" fo:country="IT" fo:font-weight="bold" style:font-size-asian="11pt" style:font-weight-asian="bold" style:font-size-complex="11pt" style:font-weight-complex="bold"/>
    </style:style>
    <style:style style:name="T22" style:family="text">
      <style:text-properties fo:background-color="#ffff00"/>
    </style:style>
    <style:style style:name="T23" style:family="text">
      <style:text-properties fo:font-size="12pt"/>
    </style:style>
    <style:style style:name="T24" style:family="text">
      <style:text-properties style:text-underline-style="none"/>
    </style:style>
    <style:style style:name="T25" style:family="text">
      <style:text-properties fo:font-weight="bold"/>
    </style:style>
    <style:style style:name="T26" style:family="text">
      <style:text-properties style:font-name-asian="Verdana1"/>
    </style:style>
    <style:style style:name="T27" style:family="text">
      <style:text-properties style:font-size-asian="12pt"/>
    </style:style>
    <style:style style:name="T28" style:family="text">
      <style:text-properties style:font-weight-asian="bold"/>
    </style:style>
    <style:style style:name="T29" style:family="text">
      <style:text-properties style:font-name-complex="Times New Roman"/>
    </style:style>
    <style:style style:name="T30" style:family="text">
      <style:text-properties style:font-size-complex="12pt"/>
    </style:style>
    <style:style style:name="T31" style:family="text">
      <style:text-properties style:font-weight-complex="bold"/>
    </style:style>
  </office:automatic-styles>
  <office:body>
    <office:text text:use-soft-page-breaks="true"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31">DICHIARAZIONE DI IMPEGNO</text:p>
      <text:p text:style-name="P3">
        <text:span text:style-name="T14">ai sensi dell'art. 8 del </text:span>
        <text:span text:style-name="T15">“Piano triennale di prevenzione della corruzione del Comune di Arese”</text:span>
        <text:span text:style-name="T14"> Triennio 2020/2022</text:span>
      </text:p>
      <text:p text:style-name="P2">Il/La sottoscritto/a .................................................................................................................................</text:p>
      <text:p text:style-name="P1">nato/a a ..................................................................... Prov. ............................. il .................................</text:p>
      <text:p text:style-name="P1">residente in .................................................. Prov. ............. via ............................................................</text:p>
      <text:p text:style-name="P1">cap ........................... C.F. ..................................................................................................................... </text:p>
      <text:p text:style-name="P1">legale rappresentante di ........................................................................................................................</text:p>
      <text:p text:style-name="P1">con sede in ....................................................Prov. ............... Via .........................................................</text:p>
      <text:p text:style-name="P1">cap ............................ C.F./P.I. ..............................................................................................................</text:p>
      <text:p text:style-name="P1">tel/cell . ...................................................................... fax .....................................................................</text:p>
      <text:p text:style-name="P1">email ................................................................... pec ............................................................................</text:p>
      <text:p text:style-name="P2">
        avendo preso visione del 
        <text:span text:style-name="T5">“Piano triennale di prevenzione della corruzione del Comune di Arese 2020/22" adottato in conformità alla Legge n. 190 del 06.11.2012, approvato con Deliberazione G.C. n. 26 del 13.02.2020, ai sensi dell'art. 8 del citato Piano Triennale</text:span>
      </text:p>
      <text:p text:style-name="P4">
        SI 
        <text:s/>
        IMPEGNA
      </text:p>
      <text:p text:style-name="P18">con riferimento all'Avviso pubblico relativo ai “buoni spesa” e “carte prepagate” emergenza sanitaria COVID – 19</text:p>
      <text:p text:style-name="P18"/>
      <text:p text:style-name="P7">
        <text:span text:style-name="T17">1) </text:span>
        <text:span text:style-name="T3">a non intrattenere rapporti di servizio o fornitura professionali in genere con gli Amministratori e Responsabili del Comune di Arese e loro familiari (coniuge, partner di unione civile o convivente e parenti/affini entro il secondo grado) </text:span>
        <text:span text:style-name="T2">durante l'esecuzione del contratto e per il biennio successivo</text:span>
        <text:span text:style-name="T1"> </text:span>
        <text:span text:style-name="T2">al ter</text:span>
        <text:span text:style-name="T3">mine dell'esecuzione, ad eccezione dei contratti che costituiscono oggetto di un servizio pubblico e dei contratti di fornitura o di servizio conclusi ai sensi dell'articolo 1342 del Codice civile; </text:span>
      </text:p>
      <text:p text:style-name="P7">
        <text:span text:style-name="T3">2) a far osservare a tutti i propri dipendenti e collaboratori a qualsivoglia titolo gli obblighi di condotta previsti dal Codice di comportamento dei dipendenti pubblici recato dal D.P.R. n. 62/2013 e dal vigente Codice di Comportamento </text:span>
        <text:span text:style-name="T16">dei dipendenti del Comune di Arese, che l</text:span>
        <text:span text:style-name="T4">a Giunta comunale, previo parere del Nucleo di valutazione, ha approvato</text:span>
        <text:span text:style-name="T16">con deliberazione di G.C. n. 11 del 19.6.2014, ad integrazione e specifica del Codice definito con DPR 16/4/2013, n. 62.</text:span>
      </text:p>
      <text:p text:style-name="P17"/>
      <text:p text:style-name="P12"/>
      <text:p text:style-name="P12">Si allega alla presente copia fotostatica del documento di riconoscimento del firmatario in corso di validità.</text:p>
      <text:p text:style-name="P13"/>
      <text:p text:style-name="P13">………………………………………. </text:p>
      <text:p text:style-name="P13">(luogo, data) </text:p>
      <text:p text:style-name="P14">
        <text:tab/>
        <text:tab/>
        <text:tab/>
        <text:tab/>
        <text:tab/>
        <text:tab/>
        <text:tab/>
        <text:tab/>
        Il Dichiarante 
      </text:p>
      <text:p text:style-name="P16"/>
      <text:p text:style-name="P15">
        <text:tab/>
        <text:tab/>
        <text:tab/>
        <text:tab/>
        <text:tab/>
        <text:tab/>
        <text:tab/>
        ……………………………………….. 
      </text:p>
      <text:p text:style-name="P26">N.B.</text:p>
      <text:p text:style-name="P26"/>
      <text:list xml:id="list30561909" text:style-name="WW8Num2">
        <text:list-item>
          <text:p text:style-name="P27">Alla presente dichiarazione deve essere allegata copia fotostatica del documento di identità del sottoscrittore (salvo che la stessa sia firmata digitalmente).</text:p>
        </text:list-item>
        <text:list-item>
          <text:p text:style-name="P28">
            <text:span text:style-name="T6">Se la dichiarazione è firmata da un procuratore del legale rappresentante, deve essere allegata anche la relativa procura.</text:span>
            <text:span text:style-name="T7"> </text:span>
          </text:p>
        </text:list-item>
      </text:list>
      <text:p text:style-name="P32">INFORMATIVA AI SENSI ART. 13 REGOLAMENTO UE 2016/679 (REGOLAMENTO GENERALE SULLA PROTEZIONE DEI DATI)</text:p>
      <text:p text:style-name="P5">La informiamo che i dati da lei forniti e quelli che eventualmente fornirà anche successivamente formeranno oggetto di trattamento nel rispetto della normativa sopra richiamata.</text:p>
      <text:p text:style-name="P6">Per trattamento si intende la raccolta, registrazione, conservazione, elaborazione, modificazione, selezione, estrazione, raffronto, utilizzo, interconnessione, blocco, comunicazione, diffusione, cancellazione, distribuzione dei dati personali, ovvero la combinazione di due o più di tali operazioni.</text:p>
      <text:p text:style-name="P21"/>
      <text:p text:style-name="P19">Titolare del trattamento e RPD</text:p>
      <text:p text:style-name="P24">
        <text:span text:style-name="T9">Il titolare del trattamento dei dati è il Comune di Arese, via Roma 2, 20020 Arese (MI), tel </text:span>
        <text:span text:style-name="T10">02 93527.1, mail </text:span>
        <text:a xlink:type="simple" xlink:href="mailto:protocollo@comune.arese.mi.it" text:style-name="Internet_20_link">
          <text:span text:style-name="Internet_20_link">
            <text:span text:style-name="T19">protocollo@comune.arese.mi.it</text:span>
          </text:span>
        </text:a>
        <text:span text:style-name="T10">, pec protocollo@cert.comune.arese.mi.it.</text:span>
      </text:p>
      <text:p text:style-name="P24">
        <text:span text:style-name="T9">Il </text:span>
        <text:span text:style-name="T11">Responsabile per la Protezione dei Dati personali</text:span>
        <text:span text:style-name="T9"> </text:span>
        <text:span text:style-name="T11">(RPD), </text:span>
        <text:span text:style-name="T9">a cui è possibile rivolgersi per esercitare i diritti di cui all’art. 13 del GDPR e/o per eventuali chiarimenti in materia di tutela dati personali, è contattabile al seguente indirizzo di posta elettronica: rpd@comune.arese.mi.it.</text:span>
      </text:p>
      <text:p text:style-name="P21"/>
      <text:p text:style-name="P21">Finalità e modalità del trattamento</text:p>
      <text:p text:style-name="P22">Il trattamento dei dati raccolti viene effettuato per finalità connesse all’esecuzione di compiti di interesse pubblico e per l’esercizio di pubblici poteri, nonché per adempiere ad eventuali obblighi di legge (ai sensi dell’art. 6 par. 1 lettera c) ed e) del Regolamento 2016/679), nell’ambito del procedimento per il quale la presente dichiarazione viene resa.</text:p>
      <text:p text:style-name="P25"/>
      <text:p text:style-name="P20">I dati raccolti:</text:p>
      <text:list xml:id="list30547151" text:style-name="WW8Num3">
        <text:list-item>
          <text:p text:style-name="P29">
            <text:span text:style-name="T10">sono trattati da personale del Comune appositamente autorizzato e/o da ditte e professionisti esterni individuati Responsabili del trattamento dal Comune stesso</text:span>
            <text:span text:style-name="T12"> in </text:span>
            <text:span text:style-name="T13">modalità cartacea e digitale;</text:span>
          </text:p>
        </text:list-item>
        <text:list-item>
          <text:p text:style-name="P30">sono soggetti a comunicazione e/o a diffusione esclusivamente in adempimento ad obblighi previsti dalla legge o da regolamenti e non sono soggetti a trasferimento a paesi terzi.</text:p>
        </text:list-item>
      </text:list>
      <text:p text:style-name="P23"/>
      <text:p text:style-name="P22">Le comunichiamo, inoltre, che il conferimento dei dati è obbligatorio per la realizzazione delle finalità descritte e l’eventuale rifiuto determinerà l’impossibilità di dar corso al procedimento.</text:p>
      <text:p text:style-name="P21"/>
      <text:p text:style-name="P21">Periodo di conservazione</text:p>
      <text:p text:style-name="P22">I dati personali sono conservati per il tempo necessario allo svolgimento del procedimento in oggetto e nel rispetto degli obblighi di legge correlati.</text:p>
      <text:p text:style-name="P21"/>
      <text:p text:style-name="P21">Diritti del cittadino</text:p>
      <text:p text:style-name="P9">Potrà far valere i suoi diritti di accesso, rettifica, cancellazione e limitazione al trattamento nei casi previsti dalla normativa vigente. Ha inoltre diritto di proporre reclamo all’Autorità Garante per la Privacy.</text:p>
      <text:p text:style-name="P9"/>
      <text:p text:style-name="P9"/>
      <text:p text:style-name="P10"/>
      <text:p text:style-name="P10">
        <text:span text:style-name="T20">
          <text:s/>
        </text:span>
        <text:span text:style-name="T21">_________________, lì___________________</text:span>
      </text:p>
      <text:p text:style-name="P11"/>
      <text:p text:style-name="P8"/>
      <text:p text:style-name="P8">Firma per esteso del soggetto che viene informato___________________________________________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creation-date>2009-04-16T11:32:02.64</meta:creation-date>
    <meta:editing-duration>PT01H00M11S</meta:editing-duration>
    <meta:editing-cycles>27</meta:editing-cycles>
    <meta:generator>OpenOffice.org/3.2$Win32 OpenOffice.org_project/320m18$Build-9502</meta:generator>
    <dc:date>2020-04-08T10:49:54.95</dc:date>
    <dc:creator>Elisabetta Ubezio</dc:creator>
    <meta:document-statistic meta:table-count="0" meta:image-count="0" meta:object-count="0" meta:page-count="2" meta:paragraph-count="42" meta:word-count="700" meta:character-count="5946"/>
    <meta:user-defined meta:name="Info 1"/>
    <meta:user-defined meta:name="Info 2"/>
    <meta:user-defined meta:name="Info 3"/>
    <meta:user-defined meta:name="Info 4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5980</config:config-item>
      <config:config-item config:name="ViewAreaLeft" config:type="int">0</config:config-item>
      <config:config-item config:name="ViewAreaWidth" config:type="int">28332</config:config-item>
      <config:config-item config:name="ViewAreaHeight" config:type="int">11767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15494</config:config-item>
          <config:config-item config:name="ViewTop" config:type="int">12845</config:config-item>
          <config:config-item config:name="VisibleLeft" config:type="int">0</config:config-item>
          <config:config-item config:name="VisibleTop" config:type="int">5980</config:config-item>
          <config:config-item config:name="VisibleRight" config:type="int">28330</config:config-item>
          <config:config-item config:name="VisibleBottom" config:type="int">17745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123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OpenSymbol" svg:font-family="OpenSymbol"/>
    <style:font-face style:name="Tahoma1" svg:font-family="Tahoma"/>
    <style:font-face style:name="Verdana1" svg:font-family="Verdana, Bold"/>
    <style:font-face style:name="Wingdings-OneByteIdentityH" svg:font-family="Wingdings-OneByteIdentityH"/>
    <style:font-face style:name="Times New Roman1" svg:font-family="'Times New Roman'" style:font-family-generic="roman"/>
    <style:font-face style:name="TimesNewRoman" svg:font-family="TimesNewRoman" style:font-family-generic="roman"/>
    <style:font-face style:name="Verdana" svg:font-family="Verdana" style:font-family-generic="swiss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ndale Sans UI" svg:font-family="'Andale Sans UI'" style:font-family-generic="system" style:font-pitch="variable"/>
    <style:font-face style:name="Tahoma" svg:font-family="Tahoma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de" fo:country="DE" style:letter-kerning="true" style:font-size-asian="12pt" style:language-asian="ja" style:country-asian="JP" style:font-size-complex="12pt" style:language-complex="fa" style:country-complex="IR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45cm" style:writing-mode="page"/>
      <style:text-properties style:use-window-font-color="true" style:font-name="Times New Roman" fo:font-size="12pt" fo:language="de" fo:country="DE" style:letter-kerning="true" style:font-name-asian="Andale Sans UI" style:font-size-asian="12pt" style:language-asian="ja" style:country-asian="JP" style:font-name-complex="Tahoma" style:font-size-complex="12pt" style:language-complex="fa" style:country-complex="IR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text-properties fo:language="zxx" fo:country="none" style:language-asian="zxx" style:country-asian="none" style:language-complex="zxx" style:country-complex="none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Andale Sans UI" style:font-size-asian="14pt" style:font-name-complex="Tahoma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Tahoma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Tahoma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Tahoma1"/>
    </style:style>
    <style:style style:name="Default" style:family="paragraph" style:parent-style-name="Standard">
      <style:paragraph-properties fo:text-align="start" style:justify-single-word="false" style:text-autospace="none"/>
      <style:text-properties fo:color="#000000" style:font-name="Times New Roman1" fo:font-size="12pt" style:font-name-asian="Times New Roman1" style:font-size-asian="12pt" style:font-name-complex="Times New Roman1" style:font-size-complex="12pt"/>
    </style:style>
    <style:style style:name="sche_5f_4" style:display-name="sche_4" style:family="paragraph">
      <style:paragraph-properties fo:text-align="justify" style:justify-single-word="false" fo:orphans="0" fo:widows="0" fo:hyphenation-ladder-count="no-limit"/>
      <style:text-properties style:use-window-font-color="true" style:font-name="Times New Roman" fo:font-size="10pt" fo:language="en" fo:country="US" style:letter-kerning="true" style:font-name-asian="Arial" style:font-size-asian="10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Bullet_20_Symbols" style:display-name="Bullet Symbols" style:family="text">
      <style:text-properties style:font-name="OpenSymbol" style:font-name-asian="OpenSymbol" style:font-name-complex="OpenSymbol"/>
    </style:style>
    <style:style style:name="Internet_20_link" style:display-name="Internet link" style:family="text">
      <style:text-properties fo:color="#000080" fo:language="zxx" fo:country="none" style:text-underline-style="solid" style:text-underline-width="auto" style:text-underline-color="font-color" style:language-asian="zxx" style:country-asian="none" style:language-complex="zxx" style:country-complex="none"/>
    </style:style>
    <style:style style:name="WW8Num2z0" style:family="text">
      <style:text-properties style:font-name="Times New Roman1" fo:font-size="10pt" style:font-name-asian="Times New Roman1" style:font-size-asian="10pt" style:font-name-complex="Times New Roman1" style:font-size-complex="10pt"/>
    </style:style>
    <style:style style:name="WW8Num2z1" style:family="text"/>
    <style:style style:name="WW8Num2z2" style:family="text"/>
    <style:style style:name="WW8Num2z3" style:family="text"/>
    <style:style style:name="WW8Num2z4" style:family="text"/>
    <style:style style:name="WW8Num2z5" style:family="text"/>
    <style:style style:name="WW8Num2z6" style:family="text"/>
    <style:style style:name="WW8Num2z7" style:family="text"/>
    <style:style style:name="WW8Num2z8" style:family="text"/>
    <style:style style:name="WW8Num3z0" style:family="text">
      <style:text-properties style:use-window-font-color="true" style:font-name="Arial" fo:font-size="8pt" fo:font-weight="normal" fo:background-color="transparent" style:font-size-asian="8pt" style:font-weight-asian="normal" style:font-name-complex="Arial" style:font-size-complex="8pt" style:font-weight-complex="normal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">
      <text:list-level-style-number text:level="1" text:style-name="WW8Num2z0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text:style-name="WW8Num2z1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WW8Num2z2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WW8Num2z3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WW8Num2z4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WW8Num2z5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WW8Num2z6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WW8Num2z7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WW8Num2z8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3">
      <text:list-level-style-number text:level="1" text:style-name="WW8Num3z0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text:style-name="WW8Num3z0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WW8Num3z0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WW8Num3z0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WW8Num3z0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WW8Num3z0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WW8Num3z0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WW8Num3z0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WW8Num3z0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0.999cm" fo:page-height="29.699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